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E79E6C6-EEC1-4267-A1B5-1CA5EFCC5D6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5087BAD-A1FF-49BC-B351-6C1A5C5BC5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Dakota </a:t>
            </a:r>
            <a:endParaRPr lang="en-US"/>
          </a:p>
          <a:p>
            <a:endParaRPr lang="en-US" dirty="0"/>
          </a:p>
        </p:txBody>
      </p:sp>
      <p:pic>
        <p:nvPicPr>
          <p:cNvPr id="1026" name="Picture 2" descr="C:\Documents and Settings\GriswoldD.MS-LAB-13\Local Settings\Temporary Internet Files\Content.IE5\QYOCE3RT\MC90018957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64741"/>
            <a:ext cx="407855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97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capital city is Albany.</a:t>
            </a:r>
          </a:p>
          <a:p>
            <a:endParaRPr lang="en-US" dirty="0" smtClean="0"/>
          </a:p>
          <a:p>
            <a:r>
              <a:rPr lang="en-US" dirty="0" smtClean="0"/>
              <a:t>The state bird is the </a:t>
            </a:r>
            <a:r>
              <a:rPr lang="en-US" dirty="0"/>
              <a:t>B</a:t>
            </a:r>
            <a:r>
              <a:rPr lang="en-US" dirty="0" smtClean="0"/>
              <a:t>lue Bird.</a:t>
            </a:r>
          </a:p>
          <a:p>
            <a:endParaRPr lang="en-US" dirty="0"/>
          </a:p>
          <a:p>
            <a:r>
              <a:rPr lang="en-US" dirty="0" smtClean="0"/>
              <a:t>A famous New Yorker is Franklin Roosevelt.</a:t>
            </a:r>
            <a:endParaRPr lang="en-US" dirty="0"/>
          </a:p>
        </p:txBody>
      </p:sp>
      <p:pic>
        <p:nvPicPr>
          <p:cNvPr id="1026" name="Picture 2" descr="C:\Documents and Settings\GriswoldD.MS-LAB-13\Local Settings\Temporary Internet Files\Content.IE5\KOLN0B0M\MC900189614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378723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381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Michigan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capital city </a:t>
            </a:r>
            <a:r>
              <a:rPr lang="en-US" dirty="0" smtClean="0"/>
              <a:t>is Lansing.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state bird is </a:t>
            </a:r>
            <a:r>
              <a:rPr lang="en-US" dirty="0" smtClean="0"/>
              <a:t>the Robin.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A famous </a:t>
            </a:r>
            <a:r>
              <a:rPr lang="en-US" dirty="0" smtClean="0"/>
              <a:t>Michigander is Gerald Ford.</a:t>
            </a:r>
            <a:endParaRPr lang="en-US" dirty="0"/>
          </a:p>
        </p:txBody>
      </p:sp>
      <p:pic>
        <p:nvPicPr>
          <p:cNvPr id="1026" name="Picture 2" descr="C:\Documents and Settings\GriswoldD.MS-LAB-13\Local Settings\Temporary Internet Files\Content.IE5\4XMGUNUC\MC900189603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388434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898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capital city </a:t>
            </a:r>
            <a:r>
              <a:rPr lang="en-US" dirty="0" smtClean="0"/>
              <a:t>is Sacramento.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state bird is </a:t>
            </a:r>
            <a:r>
              <a:rPr lang="en-US" dirty="0" smtClean="0"/>
              <a:t>the Quail.</a:t>
            </a:r>
            <a:endParaRPr lang="en-US" dirty="0"/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 smtClean="0"/>
              <a:t>famous Californian is Ronald Reagan.</a:t>
            </a:r>
            <a:endParaRPr lang="en-US" dirty="0"/>
          </a:p>
        </p:txBody>
      </p:sp>
      <p:pic>
        <p:nvPicPr>
          <p:cNvPr id="1026" name="Picture 2" descr="C:\Documents and Settings\GriswoldD.MS-LAB-13\Local Settings\Temporary Internet Files\Content.IE5\ATH0M96L\MC900189585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3886200" cy="347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119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122</TotalTime>
  <Words>71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Four United States</vt:lpstr>
      <vt:lpstr>New York</vt:lpstr>
      <vt:lpstr>Michigan</vt:lpstr>
      <vt:lpstr>California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Dakota Griswold</dc:creator>
  <cp:lastModifiedBy>Dakota Griswold</cp:lastModifiedBy>
  <cp:revision>12</cp:revision>
  <dcterms:created xsi:type="dcterms:W3CDTF">2013-10-07T11:58:37Z</dcterms:created>
  <dcterms:modified xsi:type="dcterms:W3CDTF">2013-10-30T12:05:59Z</dcterms:modified>
</cp:coreProperties>
</file>